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46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B0EB52-2786-F645-9AF9-F338FFBC6D8C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</dgm:pt>
    <dgm:pt modelId="{C1C88C8E-B7A2-F741-AD2B-7A2DE4DC67D7}">
      <dgm:prSet phldrT="[Text]"/>
      <dgm:spPr/>
      <dgm:t>
        <a:bodyPr/>
        <a:lstStyle/>
        <a:p>
          <a:r>
            <a:rPr lang="en-US" dirty="0" err="1" smtClean="0"/>
            <a:t>Jugar</a:t>
          </a:r>
          <a:endParaRPr lang="en-US" dirty="0"/>
        </a:p>
      </dgm:t>
    </dgm:pt>
    <dgm:pt modelId="{6823910B-2658-B241-9DA3-CCD3FB1BA68A}" type="parTrans" cxnId="{90D94CFA-0B7A-DA4E-ABC0-B62279507216}">
      <dgm:prSet/>
      <dgm:spPr/>
      <dgm:t>
        <a:bodyPr/>
        <a:lstStyle/>
        <a:p>
          <a:endParaRPr lang="en-US"/>
        </a:p>
      </dgm:t>
    </dgm:pt>
    <dgm:pt modelId="{1ABBD24C-98FF-9944-BD39-F983F063298E}" type="sibTrans" cxnId="{90D94CFA-0B7A-DA4E-ABC0-B62279507216}">
      <dgm:prSet/>
      <dgm:spPr/>
      <dgm:t>
        <a:bodyPr/>
        <a:lstStyle/>
        <a:p>
          <a:endParaRPr lang="en-US"/>
        </a:p>
      </dgm:t>
    </dgm:pt>
    <dgm:pt modelId="{24FD992A-AB48-5E40-9F87-773CFE41B6E8}">
      <dgm:prSet phldrT="[Text]"/>
      <dgm:spPr/>
      <dgm:t>
        <a:bodyPr/>
        <a:lstStyle/>
        <a:p>
          <a:r>
            <a:rPr lang="en-US" dirty="0" err="1" smtClean="0"/>
            <a:t>jugué</a:t>
          </a:r>
          <a:endParaRPr lang="en-US" dirty="0"/>
        </a:p>
      </dgm:t>
    </dgm:pt>
    <dgm:pt modelId="{D00644AB-2017-764B-A1C0-9F455F6A5D8A}" type="parTrans" cxnId="{7B2EE987-6348-944C-87EB-941E595C30E7}">
      <dgm:prSet/>
      <dgm:spPr/>
      <dgm:t>
        <a:bodyPr/>
        <a:lstStyle/>
        <a:p>
          <a:endParaRPr lang="en-US"/>
        </a:p>
      </dgm:t>
    </dgm:pt>
    <dgm:pt modelId="{0F6FE684-84E0-9C43-9E25-6014B4CAE6F8}" type="sibTrans" cxnId="{7B2EE987-6348-944C-87EB-941E595C30E7}">
      <dgm:prSet/>
      <dgm:spPr/>
      <dgm:t>
        <a:bodyPr/>
        <a:lstStyle/>
        <a:p>
          <a:endParaRPr lang="en-US"/>
        </a:p>
      </dgm:t>
    </dgm:pt>
    <dgm:pt modelId="{F66FC482-F266-6340-A0C0-F1124521F936}" type="pres">
      <dgm:prSet presAssocID="{35B0EB52-2786-F645-9AF9-F338FFBC6D8C}" presName="Name0" presStyleCnt="0">
        <dgm:presLayoutVars>
          <dgm:dir/>
          <dgm:animLvl val="lvl"/>
          <dgm:resizeHandles val="exact"/>
        </dgm:presLayoutVars>
      </dgm:prSet>
      <dgm:spPr/>
    </dgm:pt>
    <dgm:pt modelId="{4ECDC946-4281-BD40-878C-CF6971DDC712}" type="pres">
      <dgm:prSet presAssocID="{C1C88C8E-B7A2-F741-AD2B-7A2DE4DC67D7}" presName="parTxOnly" presStyleLbl="node1" presStyleIdx="0" presStyleCnt="2" custLinFactNeighborX="-60085" custLinFactNeighborY="-334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40976D-C883-4449-B85D-88E2600952F8}" type="pres">
      <dgm:prSet presAssocID="{1ABBD24C-98FF-9944-BD39-F983F063298E}" presName="parTxOnlySpace" presStyleCnt="0"/>
      <dgm:spPr/>
    </dgm:pt>
    <dgm:pt modelId="{E2AC8055-F079-7C41-9C58-39BAC9FF1B61}" type="pres">
      <dgm:prSet presAssocID="{24FD992A-AB48-5E40-9F87-773CFE41B6E8}" presName="parTxOnly" presStyleLbl="node1" presStyleIdx="1" presStyleCnt="2" custLinFactNeighborX="-48068" custLinFactNeighborY="-334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2EE987-6348-944C-87EB-941E595C30E7}" srcId="{35B0EB52-2786-F645-9AF9-F338FFBC6D8C}" destId="{24FD992A-AB48-5E40-9F87-773CFE41B6E8}" srcOrd="1" destOrd="0" parTransId="{D00644AB-2017-764B-A1C0-9F455F6A5D8A}" sibTransId="{0F6FE684-84E0-9C43-9E25-6014B4CAE6F8}"/>
    <dgm:cxn modelId="{C1610D97-E659-8442-9361-51D0869D48BF}" type="presOf" srcId="{C1C88C8E-B7A2-F741-AD2B-7A2DE4DC67D7}" destId="{4ECDC946-4281-BD40-878C-CF6971DDC712}" srcOrd="0" destOrd="0" presId="urn:microsoft.com/office/officeart/2005/8/layout/chevron1"/>
    <dgm:cxn modelId="{F810A626-BF25-1C49-B5C6-AC15015A485A}" type="presOf" srcId="{24FD992A-AB48-5E40-9F87-773CFE41B6E8}" destId="{E2AC8055-F079-7C41-9C58-39BAC9FF1B61}" srcOrd="0" destOrd="0" presId="urn:microsoft.com/office/officeart/2005/8/layout/chevron1"/>
    <dgm:cxn modelId="{90D94CFA-0B7A-DA4E-ABC0-B62279507216}" srcId="{35B0EB52-2786-F645-9AF9-F338FFBC6D8C}" destId="{C1C88C8E-B7A2-F741-AD2B-7A2DE4DC67D7}" srcOrd="0" destOrd="0" parTransId="{6823910B-2658-B241-9DA3-CCD3FB1BA68A}" sibTransId="{1ABBD24C-98FF-9944-BD39-F983F063298E}"/>
    <dgm:cxn modelId="{69CB1074-91CA-9B4B-AB02-B3E3139C562A}" type="presOf" srcId="{35B0EB52-2786-F645-9AF9-F338FFBC6D8C}" destId="{F66FC482-F266-6340-A0C0-F1124521F936}" srcOrd="0" destOrd="0" presId="urn:microsoft.com/office/officeart/2005/8/layout/chevron1"/>
    <dgm:cxn modelId="{A452AB8D-57BD-F44C-AD5E-8A3D74420E4C}" type="presParOf" srcId="{F66FC482-F266-6340-A0C0-F1124521F936}" destId="{4ECDC946-4281-BD40-878C-CF6971DDC712}" srcOrd="0" destOrd="0" presId="urn:microsoft.com/office/officeart/2005/8/layout/chevron1"/>
    <dgm:cxn modelId="{75EFE27F-52D8-A246-9911-353E23CB8AC9}" type="presParOf" srcId="{F66FC482-F266-6340-A0C0-F1124521F936}" destId="{3840976D-C883-4449-B85D-88E2600952F8}" srcOrd="1" destOrd="0" presId="urn:microsoft.com/office/officeart/2005/8/layout/chevron1"/>
    <dgm:cxn modelId="{37D81E80-630A-7C46-9C1D-667F55BEBC25}" type="presParOf" srcId="{F66FC482-F266-6340-A0C0-F1124521F936}" destId="{E2AC8055-F079-7C41-9C58-39BAC9FF1B61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E3FE69-B159-824F-A202-B1708028F985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</dgm:pt>
    <dgm:pt modelId="{6F0CF04A-BC16-A044-8E0D-3AE6CE00AB11}">
      <dgm:prSet phldrT="[Text]"/>
      <dgm:spPr/>
      <dgm:t>
        <a:bodyPr/>
        <a:lstStyle/>
        <a:p>
          <a:r>
            <a:rPr lang="en-US" dirty="0" err="1" smtClean="0"/>
            <a:t>buscar</a:t>
          </a:r>
          <a:endParaRPr lang="en-US" dirty="0"/>
        </a:p>
      </dgm:t>
    </dgm:pt>
    <dgm:pt modelId="{EF3F6F82-318C-1940-87F3-F5C930C4162B}" type="parTrans" cxnId="{4D4F841E-9AEC-B645-BBDA-C3BA5FEEF452}">
      <dgm:prSet/>
      <dgm:spPr/>
      <dgm:t>
        <a:bodyPr/>
        <a:lstStyle/>
        <a:p>
          <a:endParaRPr lang="en-US"/>
        </a:p>
      </dgm:t>
    </dgm:pt>
    <dgm:pt modelId="{B6499636-609F-ED49-86BC-70A615EA734B}" type="sibTrans" cxnId="{4D4F841E-9AEC-B645-BBDA-C3BA5FEEF452}">
      <dgm:prSet/>
      <dgm:spPr/>
      <dgm:t>
        <a:bodyPr/>
        <a:lstStyle/>
        <a:p>
          <a:endParaRPr lang="en-US"/>
        </a:p>
      </dgm:t>
    </dgm:pt>
    <dgm:pt modelId="{89034F89-DF1F-E440-8570-01117D6DFA30}">
      <dgm:prSet phldrT="[Text]"/>
      <dgm:spPr/>
      <dgm:t>
        <a:bodyPr/>
        <a:lstStyle/>
        <a:p>
          <a:r>
            <a:rPr lang="en-US" dirty="0" err="1" smtClean="0"/>
            <a:t>busqué</a:t>
          </a:r>
          <a:endParaRPr lang="en-US" dirty="0"/>
        </a:p>
      </dgm:t>
    </dgm:pt>
    <dgm:pt modelId="{A4634B83-01D7-0847-B9B6-5A830945525B}" type="parTrans" cxnId="{448439E2-649F-1343-B046-C67080530F84}">
      <dgm:prSet/>
      <dgm:spPr/>
      <dgm:t>
        <a:bodyPr/>
        <a:lstStyle/>
        <a:p>
          <a:endParaRPr lang="en-US"/>
        </a:p>
      </dgm:t>
    </dgm:pt>
    <dgm:pt modelId="{E93F6901-15F3-0348-B65A-51E3B78FB4AA}" type="sibTrans" cxnId="{448439E2-649F-1343-B046-C67080530F84}">
      <dgm:prSet/>
      <dgm:spPr/>
      <dgm:t>
        <a:bodyPr/>
        <a:lstStyle/>
        <a:p>
          <a:endParaRPr lang="en-US"/>
        </a:p>
      </dgm:t>
    </dgm:pt>
    <dgm:pt modelId="{7E292F01-68F0-104E-8EBC-935BE59E7599}" type="pres">
      <dgm:prSet presAssocID="{1DE3FE69-B159-824F-A202-B1708028F985}" presName="Name0" presStyleCnt="0">
        <dgm:presLayoutVars>
          <dgm:dir/>
          <dgm:animLvl val="lvl"/>
          <dgm:resizeHandles val="exact"/>
        </dgm:presLayoutVars>
      </dgm:prSet>
      <dgm:spPr/>
    </dgm:pt>
    <dgm:pt modelId="{762057A3-CDD5-FD4B-BFD4-EB6B174F3439}" type="pres">
      <dgm:prSet presAssocID="{6F0CF04A-BC16-A044-8E0D-3AE6CE00AB11}" presName="parTxOnly" presStyleLbl="node1" presStyleIdx="0" presStyleCnt="2" custLinFactNeighborX="26367" custLinFactNeighborY="740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D9B930-501B-D840-80EE-DA4FF43069E5}" type="pres">
      <dgm:prSet presAssocID="{B6499636-609F-ED49-86BC-70A615EA734B}" presName="parTxOnlySpace" presStyleCnt="0"/>
      <dgm:spPr/>
    </dgm:pt>
    <dgm:pt modelId="{57A677DD-49A0-1645-839C-5B348B9C10C7}" type="pres">
      <dgm:prSet presAssocID="{89034F89-DF1F-E440-8570-01117D6DFA30}" presName="parTxOnly" presStyleLbl="node1" presStyleIdx="1" presStyleCnt="2" custLinFactNeighborX="1673" custLinFactNeighborY="720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EBFE60-24C7-AB4D-811A-F0EC53D30AD1}" type="presOf" srcId="{6F0CF04A-BC16-A044-8E0D-3AE6CE00AB11}" destId="{762057A3-CDD5-FD4B-BFD4-EB6B174F3439}" srcOrd="0" destOrd="0" presId="urn:microsoft.com/office/officeart/2005/8/layout/chevron1"/>
    <dgm:cxn modelId="{448439E2-649F-1343-B046-C67080530F84}" srcId="{1DE3FE69-B159-824F-A202-B1708028F985}" destId="{89034F89-DF1F-E440-8570-01117D6DFA30}" srcOrd="1" destOrd="0" parTransId="{A4634B83-01D7-0847-B9B6-5A830945525B}" sibTransId="{E93F6901-15F3-0348-B65A-51E3B78FB4AA}"/>
    <dgm:cxn modelId="{538F37DA-2EA4-C94B-9D62-D8E76432EE77}" type="presOf" srcId="{1DE3FE69-B159-824F-A202-B1708028F985}" destId="{7E292F01-68F0-104E-8EBC-935BE59E7599}" srcOrd="0" destOrd="0" presId="urn:microsoft.com/office/officeart/2005/8/layout/chevron1"/>
    <dgm:cxn modelId="{4D4F841E-9AEC-B645-BBDA-C3BA5FEEF452}" srcId="{1DE3FE69-B159-824F-A202-B1708028F985}" destId="{6F0CF04A-BC16-A044-8E0D-3AE6CE00AB11}" srcOrd="0" destOrd="0" parTransId="{EF3F6F82-318C-1940-87F3-F5C930C4162B}" sibTransId="{B6499636-609F-ED49-86BC-70A615EA734B}"/>
    <dgm:cxn modelId="{91CA4161-BE08-314A-9F32-26F50C8835BD}" type="presOf" srcId="{89034F89-DF1F-E440-8570-01117D6DFA30}" destId="{57A677DD-49A0-1645-839C-5B348B9C10C7}" srcOrd="0" destOrd="0" presId="urn:microsoft.com/office/officeart/2005/8/layout/chevron1"/>
    <dgm:cxn modelId="{302B0C75-FF88-C14C-B6A4-7EB019A026F2}" type="presParOf" srcId="{7E292F01-68F0-104E-8EBC-935BE59E7599}" destId="{762057A3-CDD5-FD4B-BFD4-EB6B174F3439}" srcOrd="0" destOrd="0" presId="urn:microsoft.com/office/officeart/2005/8/layout/chevron1"/>
    <dgm:cxn modelId="{A04CD384-5909-2B4D-B4B1-F4BA6760C4C4}" type="presParOf" srcId="{7E292F01-68F0-104E-8EBC-935BE59E7599}" destId="{7FD9B930-501B-D840-80EE-DA4FF43069E5}" srcOrd="1" destOrd="0" presId="urn:microsoft.com/office/officeart/2005/8/layout/chevron1"/>
    <dgm:cxn modelId="{4DAA8B89-D2D9-5244-860F-8B9091DF005E}" type="presParOf" srcId="{7E292F01-68F0-104E-8EBC-935BE59E7599}" destId="{57A677DD-49A0-1645-839C-5B348B9C10C7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A8EA0A-3BD0-C249-B00A-3D1E8B34CC01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</dgm:pt>
    <dgm:pt modelId="{3AE1F4B3-50D8-4B44-8050-7A84D81EFA3F}">
      <dgm:prSet phldrT="[Text]"/>
      <dgm:spPr/>
      <dgm:t>
        <a:bodyPr/>
        <a:lstStyle/>
        <a:p>
          <a:r>
            <a:rPr lang="en-US" dirty="0" err="1" smtClean="0"/>
            <a:t>Empezar</a:t>
          </a:r>
          <a:endParaRPr lang="en-US" dirty="0"/>
        </a:p>
      </dgm:t>
    </dgm:pt>
    <dgm:pt modelId="{97C07F8E-52A9-CB49-AFCC-5FCEFA8BC5C8}" type="parTrans" cxnId="{4B4AE227-913F-2847-BC2A-2F0A1CC38856}">
      <dgm:prSet/>
      <dgm:spPr/>
      <dgm:t>
        <a:bodyPr/>
        <a:lstStyle/>
        <a:p>
          <a:endParaRPr lang="en-US"/>
        </a:p>
      </dgm:t>
    </dgm:pt>
    <dgm:pt modelId="{AB23F268-8BEC-684F-9625-40C376F4B88B}" type="sibTrans" cxnId="{4B4AE227-913F-2847-BC2A-2F0A1CC38856}">
      <dgm:prSet/>
      <dgm:spPr/>
      <dgm:t>
        <a:bodyPr/>
        <a:lstStyle/>
        <a:p>
          <a:endParaRPr lang="en-US"/>
        </a:p>
      </dgm:t>
    </dgm:pt>
    <dgm:pt modelId="{DE7EA2C6-4081-4B47-9292-9250BEA07AEA}">
      <dgm:prSet phldrT="[Text]"/>
      <dgm:spPr/>
      <dgm:t>
        <a:bodyPr/>
        <a:lstStyle/>
        <a:p>
          <a:r>
            <a:rPr lang="en-US" dirty="0" err="1" smtClean="0"/>
            <a:t>empecé</a:t>
          </a:r>
          <a:endParaRPr lang="en-US" dirty="0"/>
        </a:p>
      </dgm:t>
    </dgm:pt>
    <dgm:pt modelId="{FA4294BB-AB86-9448-9685-44D427573BD9}" type="parTrans" cxnId="{8EA12A45-780A-0341-AD08-11B90919BF12}">
      <dgm:prSet/>
      <dgm:spPr/>
      <dgm:t>
        <a:bodyPr/>
        <a:lstStyle/>
        <a:p>
          <a:endParaRPr lang="en-US"/>
        </a:p>
      </dgm:t>
    </dgm:pt>
    <dgm:pt modelId="{F3404027-71DE-F84C-B149-3EC37CA9B8B6}" type="sibTrans" cxnId="{8EA12A45-780A-0341-AD08-11B90919BF12}">
      <dgm:prSet/>
      <dgm:spPr/>
      <dgm:t>
        <a:bodyPr/>
        <a:lstStyle/>
        <a:p>
          <a:endParaRPr lang="en-US"/>
        </a:p>
      </dgm:t>
    </dgm:pt>
    <dgm:pt modelId="{D744A95E-EA4D-3446-BA94-0309111B2684}" type="pres">
      <dgm:prSet presAssocID="{68A8EA0A-3BD0-C249-B00A-3D1E8B34CC01}" presName="Name0" presStyleCnt="0">
        <dgm:presLayoutVars>
          <dgm:dir/>
          <dgm:animLvl val="lvl"/>
          <dgm:resizeHandles val="exact"/>
        </dgm:presLayoutVars>
      </dgm:prSet>
      <dgm:spPr/>
    </dgm:pt>
    <dgm:pt modelId="{EA7A0022-E2C4-6B4D-9A4E-DC510E08C470}" type="pres">
      <dgm:prSet presAssocID="{3AE1F4B3-50D8-4B44-8050-7A84D81EFA3F}" presName="parTxOnly" presStyleLbl="node1" presStyleIdx="0" presStyleCnt="2" custLinFactY="41107" custLinFactNeighborX="-1673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2B1A97-0370-FA4D-9E8C-1D2000479895}" type="pres">
      <dgm:prSet presAssocID="{AB23F268-8BEC-684F-9625-40C376F4B88B}" presName="parTxOnlySpace" presStyleCnt="0"/>
      <dgm:spPr/>
    </dgm:pt>
    <dgm:pt modelId="{632AA971-9B62-F746-8703-2D5C4E3B294B}" type="pres">
      <dgm:prSet presAssocID="{DE7EA2C6-4081-4B47-9292-9250BEA07AEA}" presName="parTxOnly" presStyleLbl="node1" presStyleIdx="1" presStyleCnt="2" custLinFactY="42107" custLinFactNeighborX="1673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D7396B-5CCA-5648-B488-34EB51D0AF1F}" type="presOf" srcId="{3AE1F4B3-50D8-4B44-8050-7A84D81EFA3F}" destId="{EA7A0022-E2C4-6B4D-9A4E-DC510E08C470}" srcOrd="0" destOrd="0" presId="urn:microsoft.com/office/officeart/2005/8/layout/chevron1"/>
    <dgm:cxn modelId="{B5039310-5721-A444-AAFD-F54DF5761EFE}" type="presOf" srcId="{68A8EA0A-3BD0-C249-B00A-3D1E8B34CC01}" destId="{D744A95E-EA4D-3446-BA94-0309111B2684}" srcOrd="0" destOrd="0" presId="urn:microsoft.com/office/officeart/2005/8/layout/chevron1"/>
    <dgm:cxn modelId="{8EA12A45-780A-0341-AD08-11B90919BF12}" srcId="{68A8EA0A-3BD0-C249-B00A-3D1E8B34CC01}" destId="{DE7EA2C6-4081-4B47-9292-9250BEA07AEA}" srcOrd="1" destOrd="0" parTransId="{FA4294BB-AB86-9448-9685-44D427573BD9}" sibTransId="{F3404027-71DE-F84C-B149-3EC37CA9B8B6}"/>
    <dgm:cxn modelId="{E78C208B-E0D4-6342-99A2-4062180E132A}" type="presOf" srcId="{DE7EA2C6-4081-4B47-9292-9250BEA07AEA}" destId="{632AA971-9B62-F746-8703-2D5C4E3B294B}" srcOrd="0" destOrd="0" presId="urn:microsoft.com/office/officeart/2005/8/layout/chevron1"/>
    <dgm:cxn modelId="{4B4AE227-913F-2847-BC2A-2F0A1CC38856}" srcId="{68A8EA0A-3BD0-C249-B00A-3D1E8B34CC01}" destId="{3AE1F4B3-50D8-4B44-8050-7A84D81EFA3F}" srcOrd="0" destOrd="0" parTransId="{97C07F8E-52A9-CB49-AFCC-5FCEFA8BC5C8}" sibTransId="{AB23F268-8BEC-684F-9625-40C376F4B88B}"/>
    <dgm:cxn modelId="{02E6F168-FDB8-F94A-8196-E6243363BFE5}" type="presParOf" srcId="{D744A95E-EA4D-3446-BA94-0309111B2684}" destId="{EA7A0022-E2C4-6B4D-9A4E-DC510E08C470}" srcOrd="0" destOrd="0" presId="urn:microsoft.com/office/officeart/2005/8/layout/chevron1"/>
    <dgm:cxn modelId="{C33E0BD7-5D1E-1648-BA3E-3AED041CB9F4}" type="presParOf" srcId="{D744A95E-EA4D-3446-BA94-0309111B2684}" destId="{6F2B1A97-0370-FA4D-9E8C-1D2000479895}" srcOrd="1" destOrd="0" presId="urn:microsoft.com/office/officeart/2005/8/layout/chevron1"/>
    <dgm:cxn modelId="{484803BE-69A0-2F4B-B9F3-B5D7600A9951}" type="presParOf" srcId="{D744A95E-EA4D-3446-BA94-0309111B2684}" destId="{632AA971-9B62-F746-8703-2D5C4E3B294B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CDC946-4281-BD40-878C-CF6971DDC712}">
      <dsp:nvSpPr>
        <dsp:cNvPr id="0" name=""/>
        <dsp:cNvSpPr/>
      </dsp:nvSpPr>
      <dsp:spPr>
        <a:xfrm>
          <a:off x="0" y="963295"/>
          <a:ext cx="3202781" cy="128111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4028" tIns="74676" rIns="74676" bIns="74676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err="1" smtClean="0"/>
            <a:t>Jugar</a:t>
          </a:r>
          <a:endParaRPr lang="en-US" sz="5600" kern="1200" dirty="0"/>
        </a:p>
      </dsp:txBody>
      <dsp:txXfrm>
        <a:off x="640556" y="963295"/>
        <a:ext cx="1921669" cy="1281112"/>
      </dsp:txXfrm>
    </dsp:sp>
    <dsp:sp modelId="{E2AC8055-F079-7C41-9C58-39BAC9FF1B61}">
      <dsp:nvSpPr>
        <dsp:cNvPr id="0" name=""/>
        <dsp:cNvSpPr/>
      </dsp:nvSpPr>
      <dsp:spPr>
        <a:xfrm>
          <a:off x="2733909" y="963295"/>
          <a:ext cx="3202781" cy="128111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4028" tIns="74676" rIns="74676" bIns="74676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err="1" smtClean="0"/>
            <a:t>jugué</a:t>
          </a:r>
          <a:endParaRPr lang="en-US" sz="5600" kern="1200" dirty="0"/>
        </a:p>
      </dsp:txBody>
      <dsp:txXfrm>
        <a:off x="3374465" y="963295"/>
        <a:ext cx="1921669" cy="12811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2057A3-CDD5-FD4B-BFD4-EB6B174F3439}">
      <dsp:nvSpPr>
        <dsp:cNvPr id="0" name=""/>
        <dsp:cNvSpPr/>
      </dsp:nvSpPr>
      <dsp:spPr>
        <a:xfrm>
          <a:off x="89805" y="2340696"/>
          <a:ext cx="3202781" cy="128111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022" tIns="58674" rIns="58674" bIns="58674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err="1" smtClean="0"/>
            <a:t>buscar</a:t>
          </a:r>
          <a:endParaRPr lang="en-US" sz="4400" kern="1200" dirty="0"/>
        </a:p>
      </dsp:txBody>
      <dsp:txXfrm>
        <a:off x="730361" y="2340696"/>
        <a:ext cx="1921669" cy="1281112"/>
      </dsp:txXfrm>
    </dsp:sp>
    <dsp:sp modelId="{57A677DD-49A0-1645-839C-5B348B9C10C7}">
      <dsp:nvSpPr>
        <dsp:cNvPr id="0" name=""/>
        <dsp:cNvSpPr/>
      </dsp:nvSpPr>
      <dsp:spPr>
        <a:xfrm>
          <a:off x="2893218" y="2315036"/>
          <a:ext cx="3202781" cy="128111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022" tIns="58674" rIns="58674" bIns="58674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err="1" smtClean="0"/>
            <a:t>busqué</a:t>
          </a:r>
          <a:endParaRPr lang="en-US" sz="4400" kern="1200" dirty="0"/>
        </a:p>
      </dsp:txBody>
      <dsp:txXfrm>
        <a:off x="3533774" y="2315036"/>
        <a:ext cx="1921669" cy="12811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7A0022-E2C4-6B4D-9A4E-DC510E08C470}">
      <dsp:nvSpPr>
        <dsp:cNvPr id="0" name=""/>
        <dsp:cNvSpPr/>
      </dsp:nvSpPr>
      <dsp:spPr>
        <a:xfrm>
          <a:off x="0" y="3897683"/>
          <a:ext cx="3202781" cy="128111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019" tIns="50673" rIns="50673" bIns="50673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/>
            <a:t>Empezar</a:t>
          </a:r>
          <a:endParaRPr lang="en-US" sz="3800" kern="1200" dirty="0"/>
        </a:p>
      </dsp:txBody>
      <dsp:txXfrm>
        <a:off x="640556" y="3897683"/>
        <a:ext cx="1921669" cy="1281112"/>
      </dsp:txXfrm>
    </dsp:sp>
    <dsp:sp modelId="{632AA971-9B62-F746-8703-2D5C4E3B294B}">
      <dsp:nvSpPr>
        <dsp:cNvPr id="0" name=""/>
        <dsp:cNvSpPr/>
      </dsp:nvSpPr>
      <dsp:spPr>
        <a:xfrm>
          <a:off x="2893218" y="3910494"/>
          <a:ext cx="3202781" cy="128111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019" tIns="50673" rIns="50673" bIns="50673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/>
            <a:t>empecé</a:t>
          </a:r>
          <a:endParaRPr lang="en-US" sz="3800" kern="1200" dirty="0"/>
        </a:p>
      </dsp:txBody>
      <dsp:txXfrm>
        <a:off x="3533774" y="3910494"/>
        <a:ext cx="1921669" cy="12811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E25C-A305-A545-827C-D1891B3695DC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DC65-BA26-0043-ACC7-E7651465E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44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E25C-A305-A545-827C-D1891B3695DC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DC65-BA26-0043-ACC7-E7651465E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81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E25C-A305-A545-827C-D1891B3695DC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DC65-BA26-0043-ACC7-E7651465E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46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E25C-A305-A545-827C-D1891B3695DC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DC65-BA26-0043-ACC7-E7651465E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1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E25C-A305-A545-827C-D1891B3695DC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DC65-BA26-0043-ACC7-E7651465E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22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E25C-A305-A545-827C-D1891B3695DC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DC65-BA26-0043-ACC7-E7651465E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7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E25C-A305-A545-827C-D1891B3695DC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DC65-BA26-0043-ACC7-E7651465E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293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E25C-A305-A545-827C-D1891B3695DC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DC65-BA26-0043-ACC7-E7651465E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26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E25C-A305-A545-827C-D1891B3695DC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DC65-BA26-0043-ACC7-E7651465E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66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E25C-A305-A545-827C-D1891B3695DC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DC65-BA26-0043-ACC7-E7651465E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148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E25C-A305-A545-827C-D1891B3695DC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DC65-BA26-0043-ACC7-E7651465E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700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EE25C-A305-A545-827C-D1891B3695DC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5DC65-BA26-0043-ACC7-E7651465E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384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pretérito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</a:t>
            </a:r>
            <a:r>
              <a:rPr lang="en-US" dirty="0" smtClean="0"/>
              <a:t>/</a:t>
            </a:r>
            <a:r>
              <a:rPr lang="en-US" dirty="0" err="1" smtClean="0"/>
              <a:t>ir</a:t>
            </a:r>
            <a:r>
              <a:rPr lang="en-US" dirty="0" smtClean="0"/>
              <a:t> son identical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7837402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fui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Nosotros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fuimos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Tú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fuiste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Ella </a:t>
                      </a:r>
                      <a:r>
                        <a:rPr lang="en-US" dirty="0" err="1" smtClean="0"/>
                        <a:t>fue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Ellos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fueron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188861"/>
              </p:ext>
            </p:extLst>
          </p:nvPr>
        </p:nvGraphicFramePr>
        <p:xfrm>
          <a:off x="457200" y="4103641"/>
          <a:ext cx="8229600" cy="17586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9652">
                <a:tc>
                  <a:txBody>
                    <a:bodyPr/>
                    <a:lstStyle/>
                    <a:p>
                      <a:r>
                        <a:rPr lang="en-US" dirty="0" smtClean="0"/>
                        <a:t>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65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fui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Nosotros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fuimos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65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Tú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fuiste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652">
                <a:tc>
                  <a:txBody>
                    <a:bodyPr/>
                    <a:lstStyle/>
                    <a:p>
                      <a:r>
                        <a:rPr lang="en-US" dirty="0" smtClean="0"/>
                        <a:t>Ella </a:t>
                      </a:r>
                      <a:r>
                        <a:rPr lang="en-US" dirty="0" err="1" smtClean="0"/>
                        <a:t>fue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Ellos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fueron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084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_______________ al </a:t>
            </a:r>
            <a:r>
              <a:rPr lang="en-US" dirty="0" err="1" smtClean="0"/>
              <a:t>supermercado</a:t>
            </a:r>
            <a:r>
              <a:rPr lang="en-US" dirty="0" smtClean="0"/>
              <a:t> </a:t>
            </a:r>
            <a:r>
              <a:rPr lang="en-US" dirty="0" err="1" smtClean="0"/>
              <a:t>ayer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Ellos</a:t>
            </a:r>
            <a:r>
              <a:rPr lang="en-US" dirty="0" smtClean="0"/>
              <a:t> ___________________ </a:t>
            </a:r>
            <a:r>
              <a:rPr lang="en-US" dirty="0" err="1" smtClean="0"/>
              <a:t>buenos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Ella _________________ al </a:t>
            </a:r>
            <a:r>
              <a:rPr lang="en-US" dirty="0" err="1" smtClean="0"/>
              <a:t>restaurante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Nosotros</a:t>
            </a:r>
            <a:r>
              <a:rPr lang="en-US" dirty="0" smtClean="0"/>
              <a:t> __________________ al </a:t>
            </a:r>
            <a:r>
              <a:rPr lang="en-US" dirty="0" err="1" smtClean="0"/>
              <a:t>parque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21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Dar/</a:t>
            </a:r>
            <a:r>
              <a:rPr lang="en-US" dirty="0" err="1" smtClean="0"/>
              <a:t>ver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8725210"/>
              </p:ext>
            </p:extLst>
          </p:nvPr>
        </p:nvGraphicFramePr>
        <p:xfrm>
          <a:off x="457200" y="1600200"/>
          <a:ext cx="4174136" cy="2107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8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7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6750">
                <a:tc>
                  <a:txBody>
                    <a:bodyPr/>
                    <a:lstStyle/>
                    <a:p>
                      <a:r>
                        <a:rPr lang="en-US" dirty="0" smtClean="0"/>
                        <a:t>DAR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75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Yo</a:t>
                      </a:r>
                      <a:r>
                        <a:rPr lang="en-US" dirty="0" smtClean="0"/>
                        <a:t> 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dimos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75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Tú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diste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750">
                <a:tc>
                  <a:txBody>
                    <a:bodyPr/>
                    <a:lstStyle/>
                    <a:p>
                      <a:r>
                        <a:rPr lang="en-US" dirty="0" smtClean="0"/>
                        <a:t>Ella </a:t>
                      </a:r>
                      <a:r>
                        <a:rPr lang="en-US" dirty="0" err="1" smtClean="0"/>
                        <a:t>dió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dieron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761228"/>
              </p:ext>
            </p:extLst>
          </p:nvPr>
        </p:nvGraphicFramePr>
        <p:xfrm>
          <a:off x="4900749" y="1600200"/>
          <a:ext cx="3582014" cy="2021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91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1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5460">
                <a:tc>
                  <a:txBody>
                    <a:bodyPr/>
                    <a:lstStyle/>
                    <a:p>
                      <a:r>
                        <a:rPr lang="en-US" dirty="0" smtClean="0"/>
                        <a:t>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460">
                <a:tc>
                  <a:txBody>
                    <a:bodyPr/>
                    <a:lstStyle/>
                    <a:p>
                      <a:r>
                        <a:rPr lang="en-US" dirty="0" smtClean="0"/>
                        <a:t>vi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vimos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46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viste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46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vió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vieron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7313" y="4258791"/>
            <a:ext cx="81094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Yo</a:t>
            </a:r>
            <a:r>
              <a:rPr lang="en-US" sz="2400" b="1" dirty="0" smtClean="0"/>
              <a:t> le __________ </a:t>
            </a:r>
            <a:r>
              <a:rPr lang="en-US" sz="2400" b="1" dirty="0" err="1" smtClean="0"/>
              <a:t>mis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pantalones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cuartos</a:t>
            </a:r>
            <a:r>
              <a:rPr lang="en-US" sz="2400" b="1" dirty="0" smtClean="0"/>
              <a:t>. </a:t>
            </a:r>
          </a:p>
          <a:p>
            <a:r>
              <a:rPr lang="en-US" sz="2400" b="1" dirty="0" err="1" smtClean="0"/>
              <a:t>Mi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hermana</a:t>
            </a:r>
            <a:r>
              <a:rPr lang="en-US" sz="2400" b="1" dirty="0" smtClean="0"/>
              <a:t> lo __________________ en el </a:t>
            </a:r>
            <a:r>
              <a:rPr lang="en-US" sz="2400" b="1" dirty="0" err="1" smtClean="0"/>
              <a:t>supermercado</a:t>
            </a:r>
            <a:r>
              <a:rPr lang="en-US" sz="2400" b="1" dirty="0" smtClean="0"/>
              <a:t>. </a:t>
            </a:r>
          </a:p>
          <a:p>
            <a:r>
              <a:rPr lang="en-US" sz="2400" b="1" dirty="0" smtClean="0"/>
              <a:t>Los amigos _____________________ </a:t>
            </a:r>
            <a:r>
              <a:rPr lang="en-US" sz="2400" b="1" dirty="0" err="1" smtClean="0"/>
              <a:t>una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pelicula</a:t>
            </a:r>
            <a:r>
              <a:rPr lang="en-US" sz="2400" b="1" dirty="0" smtClean="0"/>
              <a:t>. </a:t>
            </a:r>
          </a:p>
          <a:p>
            <a:r>
              <a:rPr lang="en-US" sz="2400" b="1" dirty="0" smtClean="0"/>
              <a:t>Ella se lo ___________________.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2469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Stems irregular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Hay </a:t>
            </a:r>
            <a:r>
              <a:rPr lang="en-US" dirty="0" err="1" smtClean="0"/>
              <a:t>algunos</a:t>
            </a:r>
            <a:r>
              <a:rPr lang="en-US" dirty="0" smtClean="0"/>
              <a:t>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cambian</a:t>
            </a:r>
            <a:r>
              <a:rPr lang="en-US" dirty="0" smtClean="0"/>
              <a:t> </a:t>
            </a:r>
            <a:r>
              <a:rPr lang="en-US" dirty="0" err="1" smtClean="0"/>
              <a:t>completemente</a:t>
            </a:r>
            <a:r>
              <a:rPr lang="en-US" dirty="0" smtClean="0"/>
              <a:t> en el </a:t>
            </a:r>
            <a:r>
              <a:rPr lang="en-US" dirty="0" err="1" smtClean="0"/>
              <a:t>pretérito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Tenemos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I stems</a:t>
            </a:r>
          </a:p>
          <a:p>
            <a:pPr lvl="1"/>
            <a:r>
              <a:rPr lang="en-US" dirty="0" smtClean="0"/>
              <a:t>J stems</a:t>
            </a:r>
          </a:p>
          <a:p>
            <a:pPr lvl="1"/>
            <a:r>
              <a:rPr lang="en-US" dirty="0" smtClean="0"/>
              <a:t>U 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725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dirty="0" err="1" smtClean="0"/>
              <a:t>i</a:t>
            </a:r>
            <a:r>
              <a:rPr lang="en-US" dirty="0" smtClean="0"/>
              <a:t>- stems en el </a:t>
            </a:r>
            <a:r>
              <a:rPr lang="en-US" dirty="0" err="1" smtClean="0"/>
              <a:t>pretérito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Verbos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, </a:t>
            </a:r>
            <a:r>
              <a:rPr lang="en-US" dirty="0" err="1" smtClean="0"/>
              <a:t>querer</a:t>
            </a:r>
            <a:r>
              <a:rPr lang="en-US" dirty="0" smtClean="0"/>
              <a:t>, y </a:t>
            </a:r>
            <a:r>
              <a:rPr lang="en-US" dirty="0" err="1" smtClean="0"/>
              <a:t>venir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905619"/>
              </p:ext>
            </p:extLst>
          </p:nvPr>
        </p:nvGraphicFramePr>
        <p:xfrm>
          <a:off x="457200" y="2423215"/>
          <a:ext cx="2914898" cy="157902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574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74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4756">
                <a:tc>
                  <a:txBody>
                    <a:bodyPr/>
                    <a:lstStyle/>
                    <a:p>
                      <a:r>
                        <a:rPr lang="en-US" dirty="0" smtClean="0"/>
                        <a:t>HACER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75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dirty="0" err="1" smtClean="0"/>
                        <a:t>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dirty="0" err="1" smtClean="0"/>
                        <a:t>cimos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75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dirty="0" err="1" smtClean="0"/>
                        <a:t>ciste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75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dirty="0" err="1" smtClean="0"/>
                        <a:t>zo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dirty="0" err="1" smtClean="0"/>
                        <a:t>cieron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467146"/>
              </p:ext>
            </p:extLst>
          </p:nvPr>
        </p:nvGraphicFramePr>
        <p:xfrm>
          <a:off x="4474711" y="2464026"/>
          <a:ext cx="2953386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QUERER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 el </a:t>
                      </a:r>
                      <a:r>
                        <a:rPr lang="en-US" dirty="0" err="1" smtClean="0"/>
                        <a:t>pasado</a:t>
                      </a:r>
                      <a:r>
                        <a:rPr lang="en-US" dirty="0" smtClean="0"/>
                        <a:t>:</a:t>
                      </a:r>
                      <a:r>
                        <a:rPr lang="en-US" baseline="0" dirty="0" smtClean="0"/>
                        <a:t> tried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qu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dirty="0" err="1" smtClean="0"/>
                        <a:t>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qu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dirty="0" err="1" smtClean="0"/>
                        <a:t>simos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qu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dirty="0" err="1" smtClean="0"/>
                        <a:t>siste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qu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dirty="0" err="1" smtClean="0"/>
                        <a:t>so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qu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dirty="0" err="1" smtClean="0"/>
                        <a:t>sieron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361680"/>
              </p:ext>
            </p:extLst>
          </p:nvPr>
        </p:nvGraphicFramePr>
        <p:xfrm>
          <a:off x="1524000" y="4565437"/>
          <a:ext cx="3081678" cy="146304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540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0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0238">
                <a:tc>
                  <a:txBody>
                    <a:bodyPr/>
                    <a:lstStyle/>
                    <a:p>
                      <a:r>
                        <a:rPr lang="en-US" dirty="0" smtClean="0"/>
                        <a:t>VENIR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238"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dirty="0" smtClean="0"/>
                        <a:t>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dirty="0" err="1" smtClean="0"/>
                        <a:t>nimos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23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dirty="0" err="1" smtClean="0"/>
                        <a:t>niste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238"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dirty="0" err="1" smtClean="0"/>
                        <a:t>nieron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83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práctica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/>
              <a:t> </a:t>
            </a:r>
            <a:r>
              <a:rPr lang="es-ES" dirty="0" smtClean="0"/>
              <a:t>____________ a la fiesta (venir). </a:t>
            </a:r>
          </a:p>
          <a:p>
            <a:r>
              <a:rPr lang="es-ES" dirty="0" smtClean="0"/>
              <a:t>Tú _________________ terminar la tarea (querer). </a:t>
            </a:r>
          </a:p>
          <a:p>
            <a:r>
              <a:rPr lang="es-ES" dirty="0" smtClean="0"/>
              <a:t>¿qué _______________ </a:t>
            </a:r>
            <a:r>
              <a:rPr lang="es-ES" dirty="0" err="1" smtClean="0"/>
              <a:t>uds.</a:t>
            </a:r>
            <a:r>
              <a:rPr lang="es-ES" dirty="0" smtClean="0"/>
              <a:t> Anoche (hacer)?</a:t>
            </a:r>
          </a:p>
          <a:p>
            <a:r>
              <a:rPr lang="es-ES" dirty="0" smtClean="0"/>
              <a:t>Yo ____________ la tarea de español (hacer).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478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 j- 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Verbos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traer</a:t>
            </a:r>
            <a:r>
              <a:rPr lang="en-US" dirty="0" smtClean="0"/>
              <a:t>, </a:t>
            </a:r>
            <a:r>
              <a:rPr lang="en-US" dirty="0" err="1" smtClean="0"/>
              <a:t>decir</a:t>
            </a:r>
            <a:r>
              <a:rPr lang="en-US" dirty="0" smtClean="0"/>
              <a:t>, </a:t>
            </a:r>
            <a:r>
              <a:rPr lang="en-US" dirty="0" err="1" smtClean="0"/>
              <a:t>traducir</a:t>
            </a:r>
            <a:r>
              <a:rPr lang="en-US" dirty="0" smtClean="0"/>
              <a:t> (y </a:t>
            </a:r>
            <a:r>
              <a:rPr lang="en-US" dirty="0" err="1" smtClean="0"/>
              <a:t>verbos</a:t>
            </a:r>
            <a:r>
              <a:rPr lang="en-US" dirty="0" smtClean="0"/>
              <a:t> de –</a:t>
            </a:r>
            <a:r>
              <a:rPr lang="en-US" dirty="0" err="1" smtClean="0"/>
              <a:t>ucir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86275"/>
              </p:ext>
            </p:extLst>
          </p:nvPr>
        </p:nvGraphicFramePr>
        <p:xfrm>
          <a:off x="778412" y="2962262"/>
          <a:ext cx="3540370" cy="1235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0185">
                  <a:extLst>
                    <a:ext uri="{9D8B030D-6E8A-4147-A177-3AD203B41FA5}">
                      <a16:colId xmlns:a16="http://schemas.microsoft.com/office/drawing/2014/main" val="3592911113"/>
                    </a:ext>
                  </a:extLst>
                </a:gridCol>
                <a:gridCol w="1770185">
                  <a:extLst>
                    <a:ext uri="{9D8B030D-6E8A-4147-A177-3AD203B41FA5}">
                      <a16:colId xmlns:a16="http://schemas.microsoft.com/office/drawing/2014/main" val="1380515556"/>
                    </a:ext>
                  </a:extLst>
                </a:gridCol>
              </a:tblGrid>
              <a:tr h="434666">
                <a:tc>
                  <a:txBody>
                    <a:bodyPr/>
                    <a:lstStyle/>
                    <a:p>
                      <a:r>
                        <a:rPr lang="es-ES" b="1" dirty="0" smtClean="0"/>
                        <a:t>Tra</a:t>
                      </a:r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j</a:t>
                      </a:r>
                      <a:r>
                        <a:rPr lang="es-E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Tra</a:t>
                      </a:r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j</a:t>
                      </a:r>
                      <a:r>
                        <a:rPr lang="es-ES" dirty="0" smtClean="0"/>
                        <a:t>imos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10324"/>
                  </a:ext>
                </a:extLst>
              </a:tr>
              <a:tr h="434666">
                <a:tc>
                  <a:txBody>
                    <a:bodyPr/>
                    <a:lstStyle/>
                    <a:p>
                      <a:r>
                        <a:rPr lang="es-ES" b="1" dirty="0" smtClean="0"/>
                        <a:t>Tra</a:t>
                      </a:r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j</a:t>
                      </a:r>
                      <a:r>
                        <a:rPr lang="es-ES" b="1" dirty="0" smtClean="0"/>
                        <a:t>iste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36858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 dirty="0" smtClean="0"/>
                        <a:t>Tra</a:t>
                      </a:r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j</a:t>
                      </a:r>
                      <a:r>
                        <a:rPr lang="es-ES" b="1" dirty="0" smtClean="0"/>
                        <a:t>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Tra</a:t>
                      </a:r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j</a:t>
                      </a:r>
                      <a:r>
                        <a:rPr lang="es-ES" b="1" dirty="0" smtClean="0"/>
                        <a:t>eron 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90694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577643"/>
              </p:ext>
            </p:extLst>
          </p:nvPr>
        </p:nvGraphicFramePr>
        <p:xfrm>
          <a:off x="5172220" y="3159209"/>
          <a:ext cx="3835792" cy="1355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7896">
                  <a:extLst>
                    <a:ext uri="{9D8B030D-6E8A-4147-A177-3AD203B41FA5}">
                      <a16:colId xmlns:a16="http://schemas.microsoft.com/office/drawing/2014/main" val="3565490896"/>
                    </a:ext>
                  </a:extLst>
                </a:gridCol>
                <a:gridCol w="1917896">
                  <a:extLst>
                    <a:ext uri="{9D8B030D-6E8A-4147-A177-3AD203B41FA5}">
                      <a16:colId xmlns:a16="http://schemas.microsoft.com/office/drawing/2014/main" val="2192828912"/>
                    </a:ext>
                  </a:extLst>
                </a:gridCol>
              </a:tblGrid>
              <a:tr h="451990">
                <a:tc>
                  <a:txBody>
                    <a:bodyPr/>
                    <a:lstStyle/>
                    <a:p>
                      <a:r>
                        <a:rPr lang="es-ES" dirty="0" smtClean="0"/>
                        <a:t>Di</a:t>
                      </a:r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j</a:t>
                      </a:r>
                      <a:r>
                        <a:rPr lang="es-E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Di</a:t>
                      </a:r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j</a:t>
                      </a:r>
                      <a:r>
                        <a:rPr lang="es-ES" dirty="0" smtClean="0"/>
                        <a:t>imos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136173"/>
                  </a:ext>
                </a:extLst>
              </a:tr>
              <a:tr h="451990">
                <a:tc>
                  <a:txBody>
                    <a:bodyPr/>
                    <a:lstStyle/>
                    <a:p>
                      <a:r>
                        <a:rPr lang="es-ES" b="1" dirty="0" smtClean="0"/>
                        <a:t>Di</a:t>
                      </a:r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j</a:t>
                      </a:r>
                      <a:r>
                        <a:rPr lang="es-ES" b="1" dirty="0" smtClean="0"/>
                        <a:t>iste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3507996"/>
                  </a:ext>
                </a:extLst>
              </a:tr>
              <a:tr h="451990">
                <a:tc>
                  <a:txBody>
                    <a:bodyPr/>
                    <a:lstStyle/>
                    <a:p>
                      <a:r>
                        <a:rPr lang="es-ES" b="1" dirty="0" smtClean="0"/>
                        <a:t>Di</a:t>
                      </a:r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j</a:t>
                      </a:r>
                      <a:r>
                        <a:rPr lang="es-ES" b="1" dirty="0" smtClean="0"/>
                        <a:t>o</a:t>
                      </a:r>
                      <a:r>
                        <a:rPr lang="es-ES" b="1" baseline="0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di</a:t>
                      </a:r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j</a:t>
                      </a:r>
                      <a:r>
                        <a:rPr lang="es-ES" b="1" dirty="0" smtClean="0"/>
                        <a:t>eron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839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29255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 U - 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Verbos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r>
              <a:rPr lang="en-US" dirty="0" smtClean="0"/>
              <a:t>, </a:t>
            </a:r>
            <a:r>
              <a:rPr lang="en-US" dirty="0" err="1" smtClean="0"/>
              <a:t>tener</a:t>
            </a:r>
            <a:r>
              <a:rPr lang="en-US" dirty="0" smtClean="0"/>
              <a:t>, </a:t>
            </a:r>
            <a:r>
              <a:rPr lang="en-US" dirty="0" err="1" smtClean="0"/>
              <a:t>andar</a:t>
            </a:r>
            <a:endParaRPr lang="en-US" dirty="0" smtClean="0"/>
          </a:p>
          <a:p>
            <a:r>
              <a:rPr lang="en-US" dirty="0" smtClean="0"/>
              <a:t>Verbos </a:t>
            </a:r>
            <a:r>
              <a:rPr lang="en-US" dirty="0" err="1" smtClean="0"/>
              <a:t>como</a:t>
            </a:r>
            <a:r>
              <a:rPr lang="en-US" dirty="0" smtClean="0"/>
              <a:t> saber, caber, </a:t>
            </a:r>
            <a:r>
              <a:rPr lang="en-US" dirty="0" err="1" smtClean="0"/>
              <a:t>haber</a:t>
            </a:r>
            <a:r>
              <a:rPr lang="en-US" dirty="0" smtClean="0"/>
              <a:t>, </a:t>
            </a:r>
            <a:r>
              <a:rPr lang="en-US" dirty="0" err="1" smtClean="0"/>
              <a:t>poner</a:t>
            </a:r>
            <a:r>
              <a:rPr lang="en-US" dirty="0" smtClean="0"/>
              <a:t>, </a:t>
            </a:r>
            <a:r>
              <a:rPr lang="en-US" dirty="0" err="1" smtClean="0"/>
              <a:t>poder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894003"/>
              </p:ext>
            </p:extLst>
          </p:nvPr>
        </p:nvGraphicFramePr>
        <p:xfrm>
          <a:off x="947225" y="3071056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99980696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7270958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Est</a:t>
                      </a:r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es-ES" dirty="0" smtClean="0"/>
                        <a:t>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Est</a:t>
                      </a:r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es-ES" dirty="0" smtClean="0"/>
                        <a:t>vimos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746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smtClean="0"/>
                        <a:t>Est</a:t>
                      </a:r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es-ES" b="1" dirty="0" smtClean="0"/>
                        <a:t>viste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31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smtClean="0"/>
                        <a:t>Est</a:t>
                      </a:r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es-ES" b="1" dirty="0" smtClean="0"/>
                        <a:t>vo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Est</a:t>
                      </a:r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es-ES" b="1" dirty="0" smtClean="0"/>
                        <a:t>vieron</a:t>
                      </a:r>
                      <a:r>
                        <a:rPr lang="es-ES" b="1" baseline="0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18263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290181"/>
              </p:ext>
            </p:extLst>
          </p:nvPr>
        </p:nvGraphicFramePr>
        <p:xfrm>
          <a:off x="947225" y="4362939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46395762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5850263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T</a:t>
                      </a:r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es-ES" dirty="0" smtClean="0"/>
                        <a:t>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</a:t>
                      </a:r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es-ES" dirty="0" smtClean="0"/>
                        <a:t>vimos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642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smtClean="0"/>
                        <a:t>T</a:t>
                      </a:r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es-ES" b="1" dirty="0" smtClean="0"/>
                        <a:t>viste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617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smtClean="0"/>
                        <a:t>T</a:t>
                      </a:r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es-ES" b="1" dirty="0" smtClean="0"/>
                        <a:t>vo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T</a:t>
                      </a:r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es-ES" b="1" dirty="0" smtClean="0"/>
                        <a:t>vieron 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038358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122970"/>
              </p:ext>
            </p:extLst>
          </p:nvPr>
        </p:nvGraphicFramePr>
        <p:xfrm>
          <a:off x="947225" y="5563846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5100628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3315212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</a:t>
                      </a:r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es-ES" dirty="0" smtClean="0"/>
                        <a:t>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</a:t>
                      </a:r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es-ES" dirty="0" smtClean="0"/>
                        <a:t>dimos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136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smtClean="0"/>
                        <a:t>P</a:t>
                      </a:r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es-ES" b="1" dirty="0" smtClean="0"/>
                        <a:t>diste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3387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smtClean="0"/>
                        <a:t>P</a:t>
                      </a:r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es-ES" b="1" dirty="0" smtClean="0"/>
                        <a:t>do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P</a:t>
                      </a:r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es-ES" b="1" dirty="0" smtClean="0"/>
                        <a:t>dieron 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2005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9853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13910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práctica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Yo ____________ (estar) en la fiesta anoche. </a:t>
            </a:r>
          </a:p>
          <a:p>
            <a:r>
              <a:rPr lang="es-ES" dirty="0" smtClean="0"/>
              <a:t>¿________________ (tener) un examen tú hoy?</a:t>
            </a:r>
          </a:p>
          <a:p>
            <a:r>
              <a:rPr lang="es-ES" dirty="0" smtClean="0"/>
              <a:t>Mi amigo _________ (saber) que vamos a tener una fiesta. </a:t>
            </a:r>
          </a:p>
          <a:p>
            <a:r>
              <a:rPr lang="es-ES" dirty="0" smtClean="0"/>
              <a:t>¿____________ (haber) libros para todos?</a:t>
            </a:r>
          </a:p>
          <a:p>
            <a:r>
              <a:rPr lang="es-ES" dirty="0" smtClean="0"/>
              <a:t>______________ (traer) nuestros trajes de baño para nadar. </a:t>
            </a:r>
          </a:p>
          <a:p>
            <a:r>
              <a:rPr lang="es-ES" dirty="0" smtClean="0"/>
              <a:t>¿Qué te ______________ (decir) la profe?</a:t>
            </a:r>
          </a:p>
          <a:p>
            <a:r>
              <a:rPr lang="es-ES" dirty="0" smtClean="0"/>
              <a:t>Mi hermano mayor ________________ (conducir) por primera vez ayer. </a:t>
            </a:r>
            <a:endParaRPr lang="es-E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123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8372250"/>
              </p:ext>
            </p:extLst>
          </p:nvPr>
        </p:nvGraphicFramePr>
        <p:xfrm>
          <a:off x="457200" y="1600200"/>
          <a:ext cx="4033014" cy="1221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5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5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7297">
                <a:tc>
                  <a:txBody>
                    <a:bodyPr/>
                    <a:lstStyle/>
                    <a:p>
                      <a:r>
                        <a:rPr lang="en-US" dirty="0" smtClean="0"/>
                        <a:t>- 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é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 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amos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297">
                <a:tc>
                  <a:txBody>
                    <a:bodyPr/>
                    <a:lstStyle/>
                    <a:p>
                      <a:r>
                        <a:rPr lang="en-US" dirty="0" smtClean="0"/>
                        <a:t>-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aste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asteis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297">
                <a:tc>
                  <a:txBody>
                    <a:bodyPr/>
                    <a:lstStyle/>
                    <a:p>
                      <a:r>
                        <a:rPr lang="en-US" dirty="0" smtClean="0"/>
                        <a:t>-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ó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aron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875944"/>
              </p:ext>
            </p:extLst>
          </p:nvPr>
        </p:nvGraphicFramePr>
        <p:xfrm>
          <a:off x="4849430" y="1600199"/>
          <a:ext cx="3954062" cy="1221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7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7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729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Habl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é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habl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amos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29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Habl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aste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habl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asteis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29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Habl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ó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habl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aron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645795"/>
              </p:ext>
            </p:extLst>
          </p:nvPr>
        </p:nvGraphicFramePr>
        <p:xfrm>
          <a:off x="457200" y="3192876"/>
          <a:ext cx="4033014" cy="12070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165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5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2340">
                <a:tc>
                  <a:txBody>
                    <a:bodyPr/>
                    <a:lstStyle/>
                    <a:p>
                      <a:r>
                        <a:rPr lang="en-US" dirty="0" smtClean="0"/>
                        <a:t>- </a:t>
                      </a:r>
                      <a:r>
                        <a:rPr lang="en-US" dirty="0" err="1" smtClean="0">
                          <a:solidFill>
                            <a:srgbClr val="008000"/>
                          </a:solidFill>
                        </a:rPr>
                        <a:t>í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 </a:t>
                      </a:r>
                      <a:r>
                        <a:rPr lang="en-US" dirty="0" err="1" smtClean="0">
                          <a:solidFill>
                            <a:srgbClr val="008000"/>
                          </a:solidFill>
                        </a:rPr>
                        <a:t>imos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340"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err="1" smtClean="0">
                          <a:solidFill>
                            <a:srgbClr val="008000"/>
                          </a:solidFill>
                        </a:rPr>
                        <a:t>iste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 </a:t>
                      </a:r>
                      <a:r>
                        <a:rPr lang="en-US" b="1" dirty="0" err="1" smtClean="0">
                          <a:solidFill>
                            <a:srgbClr val="008000"/>
                          </a:solidFill>
                        </a:rPr>
                        <a:t>isteis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340">
                <a:tc>
                  <a:txBody>
                    <a:bodyPr/>
                    <a:lstStyle/>
                    <a:p>
                      <a:r>
                        <a:rPr lang="en-US" dirty="0" smtClean="0"/>
                        <a:t>- </a:t>
                      </a:r>
                      <a:r>
                        <a:rPr lang="en-US" b="1" dirty="0" err="1" smtClean="0">
                          <a:solidFill>
                            <a:srgbClr val="008000"/>
                          </a:solidFill>
                        </a:rPr>
                        <a:t>ió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 </a:t>
                      </a:r>
                      <a:r>
                        <a:rPr lang="en-US" b="1" dirty="0" err="1" smtClean="0">
                          <a:solidFill>
                            <a:srgbClr val="008000"/>
                          </a:solidFill>
                        </a:rPr>
                        <a:t>ieron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629031"/>
              </p:ext>
            </p:extLst>
          </p:nvPr>
        </p:nvGraphicFramePr>
        <p:xfrm>
          <a:off x="4849430" y="3255797"/>
          <a:ext cx="3954062" cy="12070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77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7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23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com</a:t>
                      </a:r>
                      <a:r>
                        <a:rPr lang="en-US" dirty="0" err="1" smtClean="0">
                          <a:solidFill>
                            <a:srgbClr val="008000"/>
                          </a:solidFill>
                        </a:rPr>
                        <a:t>í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com</a:t>
                      </a:r>
                      <a:r>
                        <a:rPr lang="en-US" dirty="0" err="1" smtClean="0">
                          <a:solidFill>
                            <a:srgbClr val="008000"/>
                          </a:solidFill>
                        </a:rPr>
                        <a:t>imos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3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com</a:t>
                      </a:r>
                      <a:r>
                        <a:rPr lang="en-US" b="1" dirty="0" err="1" smtClean="0">
                          <a:solidFill>
                            <a:srgbClr val="008000"/>
                          </a:solidFill>
                        </a:rPr>
                        <a:t>iste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com</a:t>
                      </a:r>
                      <a:r>
                        <a:rPr lang="en-US" b="1" dirty="0" err="1" smtClean="0">
                          <a:solidFill>
                            <a:srgbClr val="008000"/>
                          </a:solidFill>
                        </a:rPr>
                        <a:t>isteis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3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com</a:t>
                      </a:r>
                      <a:r>
                        <a:rPr lang="en-US" b="1" dirty="0" err="1" smtClean="0">
                          <a:solidFill>
                            <a:srgbClr val="008000"/>
                          </a:solidFill>
                        </a:rPr>
                        <a:t>ió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com</a:t>
                      </a:r>
                      <a:r>
                        <a:rPr lang="en-US" b="1" dirty="0" err="1" smtClean="0">
                          <a:solidFill>
                            <a:srgbClr val="008000"/>
                          </a:solidFill>
                        </a:rPr>
                        <a:t>ieron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94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____________con mi amigo </a:t>
            </a:r>
            <a:r>
              <a:rPr lang="en-US" dirty="0" err="1" smtClean="0"/>
              <a:t>ayer</a:t>
            </a:r>
            <a:r>
              <a:rPr lang="en-US" dirty="0" smtClean="0"/>
              <a:t> (</a:t>
            </a:r>
            <a:r>
              <a:rPr lang="en-US" dirty="0" err="1" smtClean="0"/>
              <a:t>hablar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Mis</a:t>
            </a:r>
            <a:r>
              <a:rPr lang="en-US" dirty="0" smtClean="0"/>
              <a:t> amigos ________________ </a:t>
            </a:r>
            <a:r>
              <a:rPr lang="en-US" dirty="0" err="1" smtClean="0"/>
              <a:t>una</a:t>
            </a:r>
            <a:r>
              <a:rPr lang="en-US" dirty="0" smtClean="0"/>
              <a:t> pizza (comer). 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dependiente</a:t>
            </a:r>
            <a:r>
              <a:rPr lang="en-US" dirty="0" smtClean="0"/>
              <a:t> les _______________ (vender)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blusa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Nos</a:t>
            </a:r>
            <a:r>
              <a:rPr lang="en-US" dirty="0" smtClean="0"/>
              <a:t> ______________ los </a:t>
            </a:r>
            <a:r>
              <a:rPr lang="en-US" dirty="0" err="1" smtClean="0"/>
              <a:t>libros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gustar</a:t>
            </a:r>
            <a:r>
              <a:rPr lang="en-US" dirty="0" smtClean="0"/>
              <a:t>). </a:t>
            </a:r>
          </a:p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________________ (</a:t>
            </a:r>
            <a:r>
              <a:rPr lang="en-US" dirty="0" err="1" smtClean="0"/>
              <a:t>conocer</a:t>
            </a:r>
            <a:r>
              <a:rPr lang="en-US" dirty="0" smtClean="0"/>
              <a:t>) en 2012.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96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Cambios</a:t>
            </a:r>
            <a:r>
              <a:rPr lang="en-US" dirty="0" smtClean="0"/>
              <a:t> de </a:t>
            </a:r>
            <a:r>
              <a:rPr lang="en-US" dirty="0" err="1" smtClean="0"/>
              <a:t>deletrea</a:t>
            </a:r>
            <a:r>
              <a:rPr lang="en-US" dirty="0" smtClean="0"/>
              <a:t> (</a:t>
            </a:r>
            <a:r>
              <a:rPr lang="en-US" i="1" dirty="0" smtClean="0"/>
              <a:t>Spelling changes</a:t>
            </a:r>
            <a:r>
              <a:rPr lang="en-US" dirty="0" smtClean="0"/>
              <a:t>) en la forma de </a:t>
            </a:r>
            <a:r>
              <a:rPr lang="en-US" dirty="0" err="1" smtClean="0"/>
              <a:t>yo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0094"/>
          </a:xfrm>
        </p:spPr>
        <p:txBody>
          <a:bodyPr/>
          <a:lstStyle/>
          <a:p>
            <a:r>
              <a:rPr lang="en-US" dirty="0" smtClean="0"/>
              <a:t>Verbos de – car, - gar, - </a:t>
            </a:r>
            <a:r>
              <a:rPr lang="en-US" dirty="0" err="1" smtClean="0"/>
              <a:t>zar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8225646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0945904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914205067"/>
              </p:ext>
            </p:extLst>
          </p:nvPr>
        </p:nvGraphicFramePr>
        <p:xfrm>
          <a:off x="1524000" y="1397000"/>
          <a:ext cx="6096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39036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5" grpId="1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bus</a:t>
            </a:r>
            <a:r>
              <a:rPr lang="en-US" b="1" dirty="0" err="1" smtClean="0">
                <a:solidFill>
                  <a:srgbClr val="660066"/>
                </a:solidFill>
              </a:rPr>
              <a:t>qu</a:t>
            </a:r>
            <a:r>
              <a:rPr lang="en-US" b="1" dirty="0" err="1" smtClean="0">
                <a:solidFill>
                  <a:srgbClr val="FF0000"/>
                </a:solidFill>
              </a:rPr>
              <a:t>é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el </a:t>
            </a:r>
            <a:r>
              <a:rPr lang="en-US" dirty="0" err="1" smtClean="0"/>
              <a:t>libro</a:t>
            </a:r>
            <a:r>
              <a:rPr lang="en-US" dirty="0" smtClean="0"/>
              <a:t>. 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estudiante</a:t>
            </a:r>
            <a:r>
              <a:rPr lang="en-US" dirty="0" smtClean="0"/>
              <a:t> lo </a:t>
            </a:r>
            <a:r>
              <a:rPr lang="en-US" dirty="0" err="1" smtClean="0"/>
              <a:t>busc</a:t>
            </a:r>
            <a:r>
              <a:rPr lang="en-US" b="1" dirty="0" err="1" smtClean="0">
                <a:solidFill>
                  <a:srgbClr val="FF0000"/>
                </a:solidFill>
              </a:rPr>
              <a:t>ó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lleg</a:t>
            </a:r>
            <a:r>
              <a:rPr lang="en-US" b="1" dirty="0" err="1" smtClean="0">
                <a:solidFill>
                  <a:srgbClr val="660066"/>
                </a:solidFill>
              </a:rPr>
              <a:t>u</a:t>
            </a:r>
            <a:r>
              <a:rPr lang="en-US" b="1" dirty="0" err="1" smtClean="0">
                <a:solidFill>
                  <a:srgbClr val="FF0000"/>
                </a:solidFill>
              </a:rPr>
              <a:t>é</a:t>
            </a:r>
            <a:r>
              <a:rPr lang="en-US" dirty="0" smtClean="0"/>
              <a:t> a </a:t>
            </a:r>
            <a:r>
              <a:rPr lang="en-US" dirty="0" err="1" smtClean="0"/>
              <a:t>tiempo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Mi</a:t>
            </a:r>
            <a:r>
              <a:rPr lang="en-US" dirty="0" smtClean="0"/>
              <a:t> amigo no </a:t>
            </a:r>
            <a:r>
              <a:rPr lang="en-US" dirty="0" err="1" smtClean="0"/>
              <a:t>lleg</a:t>
            </a:r>
            <a:r>
              <a:rPr lang="en-US" b="1" dirty="0" err="1" smtClean="0">
                <a:solidFill>
                  <a:srgbClr val="FF0000"/>
                </a:solidFill>
              </a:rPr>
              <a:t>ó</a:t>
            </a:r>
            <a:r>
              <a:rPr lang="en-US" dirty="0" smtClean="0"/>
              <a:t> a </a:t>
            </a:r>
            <a:r>
              <a:rPr lang="en-US" dirty="0" err="1" smtClean="0"/>
              <a:t>tiempo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empe</a:t>
            </a:r>
            <a:r>
              <a:rPr lang="en-US" b="1" dirty="0" err="1" smtClean="0">
                <a:solidFill>
                  <a:srgbClr val="660066"/>
                </a:solidFill>
              </a:rPr>
              <a:t>c</a:t>
            </a:r>
            <a:r>
              <a:rPr lang="en-US" b="1" dirty="0" err="1" smtClean="0">
                <a:solidFill>
                  <a:srgbClr val="FF0000"/>
                </a:solidFill>
              </a:rPr>
              <a:t>é</a:t>
            </a:r>
            <a:r>
              <a:rPr lang="en-US" dirty="0" smtClean="0"/>
              <a:t> mi </a:t>
            </a:r>
            <a:r>
              <a:rPr lang="en-US" dirty="0" err="1" smtClean="0"/>
              <a:t>tarea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ocho</a:t>
            </a:r>
            <a:r>
              <a:rPr lang="en-US" dirty="0" smtClean="0"/>
              <a:t> de la </a:t>
            </a:r>
            <a:r>
              <a:rPr lang="en-US" dirty="0" err="1" smtClean="0"/>
              <a:t>tarde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clase</a:t>
            </a:r>
            <a:r>
              <a:rPr lang="en-US" dirty="0" smtClean="0"/>
              <a:t> </a:t>
            </a:r>
            <a:r>
              <a:rPr lang="en-US" dirty="0" err="1" smtClean="0"/>
              <a:t>empez</a:t>
            </a:r>
            <a:r>
              <a:rPr lang="en-US" b="1" dirty="0" err="1" smtClean="0">
                <a:solidFill>
                  <a:srgbClr val="FF0000"/>
                </a:solidFill>
              </a:rPr>
              <a:t>ó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diez</a:t>
            </a:r>
            <a:r>
              <a:rPr lang="en-US" dirty="0" smtClean="0"/>
              <a:t> de la </a:t>
            </a:r>
            <a:r>
              <a:rPr lang="en-US" dirty="0" err="1" smtClean="0"/>
              <a:t>mañana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06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completar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62331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Mis</a:t>
            </a:r>
            <a:r>
              <a:rPr lang="en-US" dirty="0" smtClean="0"/>
              <a:t> amigos _______________(</a:t>
            </a:r>
            <a:r>
              <a:rPr lang="en-US" dirty="0" err="1" smtClean="0"/>
              <a:t>jugar</a:t>
            </a:r>
            <a:r>
              <a:rPr lang="en-US" dirty="0" smtClean="0"/>
              <a:t>) </a:t>
            </a:r>
            <a:r>
              <a:rPr lang="en-US" dirty="0" err="1" smtClean="0"/>
              <a:t>fútbol</a:t>
            </a:r>
            <a:r>
              <a:rPr lang="en-US" dirty="0" smtClean="0"/>
              <a:t> </a:t>
            </a:r>
            <a:r>
              <a:rPr lang="en-US" dirty="0" err="1" smtClean="0"/>
              <a:t>ayer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Yo</a:t>
            </a:r>
            <a:r>
              <a:rPr lang="en-US" dirty="0" smtClean="0"/>
              <a:t> ________________ (</a:t>
            </a:r>
            <a:r>
              <a:rPr lang="en-US" dirty="0" err="1" smtClean="0"/>
              <a:t>jugar</a:t>
            </a:r>
            <a:r>
              <a:rPr lang="en-US" dirty="0" smtClean="0"/>
              <a:t>) </a:t>
            </a:r>
            <a:r>
              <a:rPr lang="en-US" dirty="0" err="1" smtClean="0"/>
              <a:t>balencesto</a:t>
            </a:r>
            <a:r>
              <a:rPr lang="en-US" dirty="0" smtClean="0"/>
              <a:t> </a:t>
            </a:r>
            <a:r>
              <a:rPr lang="en-US" dirty="0" err="1" smtClean="0"/>
              <a:t>después</a:t>
            </a:r>
            <a:r>
              <a:rPr lang="en-US" dirty="0" smtClean="0"/>
              <a:t> de la </a:t>
            </a:r>
            <a:r>
              <a:rPr lang="en-US" dirty="0" err="1" smtClean="0"/>
              <a:t>escuela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Tú</a:t>
            </a:r>
            <a:r>
              <a:rPr lang="en-US" dirty="0" smtClean="0"/>
              <a:t> _______________ (</a:t>
            </a:r>
            <a:r>
              <a:rPr lang="en-US" dirty="0" err="1" smtClean="0"/>
              <a:t>llegar</a:t>
            </a:r>
            <a:r>
              <a:rPr lang="en-US" dirty="0" smtClean="0"/>
              <a:t>) a </a:t>
            </a:r>
            <a:r>
              <a:rPr lang="en-US" dirty="0" err="1" smtClean="0"/>
              <a:t>tiempo</a:t>
            </a:r>
            <a:r>
              <a:rPr lang="en-US" dirty="0" smtClean="0"/>
              <a:t>. 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clase</a:t>
            </a:r>
            <a:r>
              <a:rPr lang="en-US" dirty="0" smtClean="0"/>
              <a:t> _______________ (</a:t>
            </a:r>
            <a:r>
              <a:rPr lang="en-US" dirty="0" err="1" smtClean="0"/>
              <a:t>comenzar</a:t>
            </a:r>
            <a:r>
              <a:rPr lang="en-US" dirty="0" smtClean="0"/>
              <a:t>)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ocho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Yo</a:t>
            </a:r>
            <a:r>
              <a:rPr lang="en-US" dirty="0" smtClean="0"/>
              <a:t> _______________ (</a:t>
            </a:r>
            <a:r>
              <a:rPr lang="en-US" dirty="0" err="1" smtClean="0"/>
              <a:t>almorzar</a:t>
            </a:r>
            <a:r>
              <a:rPr lang="en-US" dirty="0" smtClean="0"/>
              <a:t>) con mi prima. </a:t>
            </a:r>
          </a:p>
          <a:p>
            <a:r>
              <a:rPr lang="en-US" dirty="0" err="1" smtClean="0"/>
              <a:t>Yo</a:t>
            </a:r>
            <a:r>
              <a:rPr lang="en-US" dirty="0" smtClean="0"/>
              <a:t> ________________ (</a:t>
            </a:r>
            <a:r>
              <a:rPr lang="en-US" dirty="0" err="1" smtClean="0"/>
              <a:t>practicar</a:t>
            </a:r>
            <a:r>
              <a:rPr lang="en-US" dirty="0" smtClean="0"/>
              <a:t>) </a:t>
            </a:r>
            <a:r>
              <a:rPr lang="en-US" dirty="0" err="1" smtClean="0"/>
              <a:t>deportes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hermana</a:t>
            </a:r>
            <a:r>
              <a:rPr lang="en-US" dirty="0" smtClean="0"/>
              <a:t> _______________ el violin (</a:t>
            </a:r>
            <a:r>
              <a:rPr lang="en-US" dirty="0" err="1" smtClean="0"/>
              <a:t>tocar</a:t>
            </a:r>
            <a:r>
              <a:rPr lang="en-US" dirty="0" smtClean="0"/>
              <a:t>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01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Verbos </a:t>
            </a:r>
            <a:r>
              <a:rPr lang="en-US" dirty="0" err="1" smtClean="0"/>
              <a:t>radicales</a:t>
            </a:r>
            <a:r>
              <a:rPr lang="en-US" dirty="0" smtClean="0"/>
              <a:t> de -</a:t>
            </a:r>
            <a:r>
              <a:rPr lang="en-US" dirty="0" err="1" smtClean="0"/>
              <a:t>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hemos</a:t>
            </a:r>
            <a:r>
              <a:rPr lang="en-US" dirty="0" smtClean="0"/>
              <a:t> </a:t>
            </a:r>
            <a:r>
              <a:rPr lang="en-US" dirty="0" err="1" smtClean="0"/>
              <a:t>tenido</a:t>
            </a:r>
            <a:r>
              <a:rPr lang="en-US" dirty="0" smtClean="0"/>
              <a:t> </a:t>
            </a:r>
            <a:r>
              <a:rPr lang="en-US" dirty="0" err="1" smtClean="0"/>
              <a:t>cambios</a:t>
            </a:r>
            <a:r>
              <a:rPr lang="en-US" dirty="0" smtClean="0"/>
              <a:t> de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radicales</a:t>
            </a:r>
            <a:r>
              <a:rPr lang="en-US" dirty="0" smtClean="0"/>
              <a:t> de –</a:t>
            </a:r>
            <a:r>
              <a:rPr lang="en-US" dirty="0" err="1" smtClean="0"/>
              <a:t>ir</a:t>
            </a:r>
            <a:endParaRPr lang="en-US" dirty="0" smtClean="0"/>
          </a:p>
          <a:p>
            <a:r>
              <a:rPr lang="en-US" dirty="0" err="1" smtClean="0"/>
              <a:t>Dormir</a:t>
            </a:r>
            <a:r>
              <a:rPr lang="en-US" dirty="0" smtClean="0"/>
              <a:t> 				</a:t>
            </a:r>
            <a:r>
              <a:rPr lang="en-US" dirty="0" err="1" smtClean="0"/>
              <a:t>estamos</a:t>
            </a:r>
            <a:r>
              <a:rPr lang="en-US" dirty="0" smtClean="0"/>
              <a:t> </a:t>
            </a:r>
            <a:r>
              <a:rPr lang="en-US" dirty="0" err="1" smtClean="0"/>
              <a:t>d</a:t>
            </a:r>
            <a:r>
              <a:rPr lang="en-US" b="1" dirty="0" err="1" smtClean="0">
                <a:solidFill>
                  <a:srgbClr val="FF0000"/>
                </a:solidFill>
              </a:rPr>
              <a:t>u</a:t>
            </a:r>
            <a:r>
              <a:rPr lang="en-US" dirty="0" err="1" smtClean="0"/>
              <a:t>rmiendo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Preferir</a:t>
            </a:r>
            <a:r>
              <a:rPr lang="en-US" dirty="0" smtClean="0"/>
              <a:t>				</a:t>
            </a:r>
            <a:r>
              <a:rPr lang="en-US" dirty="0" err="1" smtClean="0"/>
              <a:t>estamos</a:t>
            </a:r>
            <a:r>
              <a:rPr lang="en-US" dirty="0" smtClean="0"/>
              <a:t> </a:t>
            </a:r>
            <a:r>
              <a:rPr lang="en-US" dirty="0" err="1" smtClean="0"/>
              <a:t>pref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dirty="0" err="1" smtClean="0"/>
              <a:t>riendo</a:t>
            </a:r>
            <a:endParaRPr lang="en-US" dirty="0" smtClean="0"/>
          </a:p>
          <a:p>
            <a:r>
              <a:rPr lang="en-US" dirty="0" err="1" smtClean="0"/>
              <a:t>Repetir</a:t>
            </a:r>
            <a:r>
              <a:rPr lang="en-US" dirty="0" smtClean="0"/>
              <a:t>				</a:t>
            </a:r>
            <a:r>
              <a:rPr lang="en-US" dirty="0" err="1" smtClean="0"/>
              <a:t>estamos</a:t>
            </a:r>
            <a:r>
              <a:rPr lang="en-US" dirty="0" smtClean="0"/>
              <a:t> </a:t>
            </a:r>
            <a:r>
              <a:rPr lang="en-US" dirty="0" err="1" smtClean="0"/>
              <a:t>rep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dirty="0" err="1" smtClean="0"/>
              <a:t>tiendo</a:t>
            </a:r>
            <a:endParaRPr lang="en-US" dirty="0" smtClean="0"/>
          </a:p>
          <a:p>
            <a:r>
              <a:rPr lang="en-US" dirty="0" err="1" smtClean="0"/>
              <a:t>Conseguir</a:t>
            </a: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estamos</a:t>
            </a:r>
            <a:r>
              <a:rPr lang="en-US" dirty="0" smtClean="0"/>
              <a:t> </a:t>
            </a:r>
            <a:r>
              <a:rPr lang="en-US" dirty="0" err="1" smtClean="0"/>
              <a:t>cons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dirty="0" err="1" smtClean="0"/>
              <a:t>guiendo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13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Verbos </a:t>
            </a:r>
            <a:r>
              <a:rPr lang="en-US" dirty="0" err="1" smtClean="0"/>
              <a:t>radicales</a:t>
            </a:r>
            <a:r>
              <a:rPr lang="en-US" dirty="0" smtClean="0"/>
              <a:t> de -</a:t>
            </a:r>
            <a:r>
              <a:rPr lang="en-US" dirty="0" err="1" smtClean="0"/>
              <a:t>ir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4059065"/>
              </p:ext>
            </p:extLst>
          </p:nvPr>
        </p:nvGraphicFramePr>
        <p:xfrm>
          <a:off x="457200" y="1600200"/>
          <a:ext cx="375077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3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Dormí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dormimos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Dormiste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dormiseis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en-US" dirty="0" err="1" smtClean="0"/>
                        <a:t>rmió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en-US" dirty="0" err="1" smtClean="0"/>
                        <a:t>rmieron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188207"/>
              </p:ext>
            </p:extLst>
          </p:nvPr>
        </p:nvGraphicFramePr>
        <p:xfrm>
          <a:off x="5385584" y="1677167"/>
          <a:ext cx="3043190" cy="114978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1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1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10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Repetí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repetimos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repetiste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repetisteis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rep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dirty="0" err="1" smtClean="0"/>
                        <a:t>tió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rep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dirty="0" err="1" smtClean="0"/>
                        <a:t>tieron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4093" y="3925271"/>
            <a:ext cx="794270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Mis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hermanos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durmieron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ayer</a:t>
            </a:r>
            <a:r>
              <a:rPr lang="en-US" sz="2400" b="1" dirty="0" smtClean="0"/>
              <a:t>. </a:t>
            </a:r>
          </a:p>
          <a:p>
            <a:r>
              <a:rPr lang="en-US" sz="2400" b="1" dirty="0" smtClean="0"/>
              <a:t>La </a:t>
            </a:r>
            <a:r>
              <a:rPr lang="en-US" sz="2400" b="1" dirty="0" err="1" smtClean="0"/>
              <a:t>estudiante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repitió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letras</a:t>
            </a:r>
            <a:r>
              <a:rPr lang="en-US" sz="2400" b="1" dirty="0" smtClean="0"/>
              <a:t>. </a:t>
            </a:r>
          </a:p>
          <a:p>
            <a:endParaRPr lang="en-US" sz="2400" b="1" dirty="0"/>
          </a:p>
          <a:p>
            <a:r>
              <a:rPr lang="en-US" sz="2400" b="1" dirty="0" err="1" smtClean="0"/>
              <a:t>Mi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amiga</a:t>
            </a:r>
            <a:r>
              <a:rPr lang="en-US" sz="2400" b="1" dirty="0" smtClean="0"/>
              <a:t> ________________ (</a:t>
            </a:r>
            <a:r>
              <a:rPr lang="en-US" sz="2400" b="1" dirty="0" err="1" smtClean="0"/>
              <a:t>seguir</a:t>
            </a:r>
            <a:r>
              <a:rPr lang="en-US" sz="2400" b="1" dirty="0" smtClean="0"/>
              <a:t>). </a:t>
            </a:r>
          </a:p>
          <a:p>
            <a:r>
              <a:rPr lang="en-US" sz="2400" b="1" dirty="0" smtClean="0"/>
              <a:t>Los </a:t>
            </a:r>
            <a:r>
              <a:rPr lang="en-US" sz="2400" b="1" dirty="0" err="1" smtClean="0"/>
              <a:t>perros</a:t>
            </a:r>
            <a:r>
              <a:rPr lang="en-US" sz="2400" b="1" dirty="0" smtClean="0"/>
              <a:t> _____________________ (</a:t>
            </a:r>
            <a:r>
              <a:rPr lang="en-US" sz="2400" b="1" dirty="0" err="1" smtClean="0"/>
              <a:t>dormir</a:t>
            </a:r>
            <a:r>
              <a:rPr lang="en-US" sz="2400" b="1" dirty="0" smtClean="0"/>
              <a:t>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675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Verbos </a:t>
            </a:r>
            <a:r>
              <a:rPr lang="en-US" dirty="0" err="1" smtClean="0"/>
              <a:t>irregulares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Completamente</a:t>
            </a:r>
            <a:r>
              <a:rPr lang="en-US" dirty="0" smtClean="0"/>
              <a:t> irregular</a:t>
            </a:r>
          </a:p>
          <a:p>
            <a:r>
              <a:rPr lang="en-US" dirty="0" err="1" smtClean="0"/>
              <a:t>Ser</a:t>
            </a:r>
            <a:endParaRPr lang="en-US" dirty="0" smtClean="0"/>
          </a:p>
          <a:p>
            <a:r>
              <a:rPr lang="en-US" dirty="0" err="1" smtClean="0"/>
              <a:t>Ir</a:t>
            </a:r>
            <a:endParaRPr lang="en-US" dirty="0" smtClean="0"/>
          </a:p>
          <a:p>
            <a:r>
              <a:rPr lang="en-US" dirty="0" smtClean="0"/>
              <a:t>Dar</a:t>
            </a:r>
          </a:p>
          <a:p>
            <a:r>
              <a:rPr lang="en-US" dirty="0" err="1" smtClean="0"/>
              <a:t>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53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1191</TotalTime>
  <Words>597</Words>
  <Application>Microsoft Office PowerPoint</Application>
  <PresentationFormat>On-screen Show (4:3)</PresentationFormat>
  <Paragraphs>186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El pretérito</vt:lpstr>
      <vt:lpstr>PowerPoint Presentation</vt:lpstr>
      <vt:lpstr>PowerPoint Presentation</vt:lpstr>
      <vt:lpstr>Cambios de deletrea (Spelling changes) en la forma de yo</vt:lpstr>
      <vt:lpstr>PowerPoint Presentation</vt:lpstr>
      <vt:lpstr>completar: </vt:lpstr>
      <vt:lpstr>Verbos radicales de -ir</vt:lpstr>
      <vt:lpstr>Verbos radicales de -ir</vt:lpstr>
      <vt:lpstr>Verbos irregulares</vt:lpstr>
      <vt:lpstr>Ser/ir son identical</vt:lpstr>
      <vt:lpstr>PowerPoint Presentation</vt:lpstr>
      <vt:lpstr>Dar/ver</vt:lpstr>
      <vt:lpstr>Stems irregular</vt:lpstr>
      <vt:lpstr>-i- stems en el pretérito</vt:lpstr>
      <vt:lpstr>práctica</vt:lpstr>
      <vt:lpstr>- j- stems</vt:lpstr>
      <vt:lpstr>- U - stems</vt:lpstr>
      <vt:lpstr>práctica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pretérito</dc:title>
  <dc:creator>Haley Williamson</dc:creator>
  <cp:lastModifiedBy>Williamson, Haley    SHS - Staff</cp:lastModifiedBy>
  <cp:revision>12</cp:revision>
  <dcterms:created xsi:type="dcterms:W3CDTF">2018-04-16T02:01:43Z</dcterms:created>
  <dcterms:modified xsi:type="dcterms:W3CDTF">2018-05-08T22:30:37Z</dcterms:modified>
</cp:coreProperties>
</file>